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29BD9B-F75D-4F23-BABA-5D6188B2F8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D6A135-23DA-4AEF-A283-CE991AF511D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WOW 2-1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772400" cy="5486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*READ</a:t>
            </a:r>
            <a:r>
              <a:rPr lang="en-US" sz="3600" dirty="0" smtClean="0">
                <a:solidFill>
                  <a:schemeClr val="tx1"/>
                </a:solidFill>
              </a:rPr>
              <a:t>: 	Oliver Goldsmith said, “People seldom improve when they have no other model but themselves to copy.”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*THINK</a:t>
            </a:r>
            <a:r>
              <a:rPr lang="en-US" sz="3600" dirty="0" smtClean="0">
                <a:solidFill>
                  <a:schemeClr val="tx1"/>
                </a:solidFill>
              </a:rPr>
              <a:t>: 	What do you think Goldsmith means? Do you agree with him or not?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*WRITE</a:t>
            </a:r>
            <a:r>
              <a:rPr lang="en-US" sz="3600" smtClean="0">
                <a:solidFill>
                  <a:schemeClr val="tx1"/>
                </a:solidFill>
              </a:rPr>
              <a:t>: 	Write </a:t>
            </a:r>
            <a:r>
              <a:rPr lang="en-US" sz="3600" dirty="0" smtClean="0">
                <a:solidFill>
                  <a:schemeClr val="tx1"/>
                </a:solidFill>
              </a:rPr>
              <a:t>about the importance of having a role model. Who is a role model you have? Why? According to Goldsmith, what would happen if we didn’t have someone as our role model?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WOW 2-2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57150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READ</a:t>
            </a:r>
            <a:r>
              <a:rPr lang="en-US" dirty="0" smtClean="0"/>
              <a:t>:  “The </a:t>
            </a:r>
            <a:r>
              <a:rPr lang="en-US" dirty="0"/>
              <a:t>writing process, the way I go about it is I do whatever the beat feels like, whatever the beat is telling me to do. Usually when the beat comes on, I think of a hook or the subject I want to rap about almost instantly. Within four, eight bars of it playing I'm just like, 'Oh, OK. This is what I </a:t>
            </a:r>
            <a:r>
              <a:rPr lang="en-US" dirty="0" err="1"/>
              <a:t>wanna</a:t>
            </a:r>
            <a:r>
              <a:rPr lang="en-US" dirty="0"/>
              <a:t> </a:t>
            </a:r>
            <a:r>
              <a:rPr lang="en-US" dirty="0" smtClean="0"/>
              <a:t>do.’” - Eminem.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THINK:  </a:t>
            </a:r>
            <a:r>
              <a:rPr lang="en-US" dirty="0" smtClean="0"/>
              <a:t>Just like a rapper, you have your own way of writing.  What process do you go through when writing a paper? How would you explain your process to someone?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WRITE:</a:t>
            </a:r>
            <a:r>
              <a:rPr lang="en-US" dirty="0" smtClean="0"/>
              <a:t> Explain your writing process.</a:t>
            </a:r>
          </a:p>
          <a:p>
            <a:pPr marL="82296" indent="0">
              <a:buNone/>
            </a:pPr>
            <a:r>
              <a:rPr lang="en-US" dirty="0" smtClean="0"/>
              <a:t>	(First, draw a graphic organizer)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WOW 2-3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3230"/>
            <a:ext cx="3483429" cy="1971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3485209"/>
            <a:ext cx="80772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Think</a:t>
            </a:r>
            <a:r>
              <a:rPr lang="en-US" sz="2400" dirty="0"/>
              <a:t>: </a:t>
            </a:r>
            <a:r>
              <a:rPr lang="en-US" sz="2400" dirty="0" smtClean="0"/>
              <a:t>“Sometimes</a:t>
            </a:r>
            <a:r>
              <a:rPr lang="en-US" sz="2400" dirty="0"/>
              <a:t>, no matter how much and how carefully you prepare, the disaster is just too big," said Zhang </a:t>
            </a:r>
            <a:r>
              <a:rPr lang="en-US" sz="2400" dirty="0" err="1"/>
              <a:t>Qiang</a:t>
            </a:r>
            <a:r>
              <a:rPr lang="en-US" sz="2400" dirty="0"/>
              <a:t>, an expert on disaster mitigation at Beijing Normal University's Institute for Social Development and Public Policy</a:t>
            </a:r>
            <a:r>
              <a:rPr lang="en-US" sz="2400" dirty="0" smtClean="0"/>
              <a:t>. What does he mean?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Write</a:t>
            </a:r>
            <a:r>
              <a:rPr lang="en-US" sz="2400" dirty="0" smtClean="0"/>
              <a:t>: Explain how you would react before, during, and after a disaster.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First, draw a graphic organizer.</a:t>
            </a:r>
            <a:endParaRPr lang="en-US" sz="2400" dirty="0"/>
          </a:p>
        </p:txBody>
      </p:sp>
      <p:pic>
        <p:nvPicPr>
          <p:cNvPr id="6" name="Picture 5" descr="disaster_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86543"/>
            <a:ext cx="35052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0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WOW 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READ</a:t>
            </a:r>
            <a:r>
              <a:rPr lang="en-US" dirty="0" smtClean="0"/>
              <a:t> “His jaw tightened and his leathery face took on a hard, whittled look. ‘You’re too young to know what you want,” he said, and the discussion was over.’” (Hale 7)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b="1" dirty="0" smtClean="0"/>
              <a:t>THINK</a:t>
            </a:r>
            <a:r>
              <a:rPr lang="en-US" dirty="0" smtClean="0"/>
              <a:t>: Seth in </a:t>
            </a:r>
            <a:r>
              <a:rPr lang="en-US" i="1" dirty="0" smtClean="0"/>
              <a:t>Dark Water Rising</a:t>
            </a:r>
            <a:r>
              <a:rPr lang="en-US" dirty="0" smtClean="0"/>
              <a:t> has a conflict with his dad about his future. What are things you want but your </a:t>
            </a:r>
            <a:r>
              <a:rPr lang="en-US" dirty="0" smtClean="0"/>
              <a:t>parents/adults in your life </a:t>
            </a:r>
            <a:r>
              <a:rPr lang="en-US" dirty="0" smtClean="0"/>
              <a:t>have different </a:t>
            </a:r>
            <a:r>
              <a:rPr lang="en-US" dirty="0" smtClean="0"/>
              <a:t>opinions than yours?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b="1" dirty="0" smtClean="0"/>
              <a:t>WRITE</a:t>
            </a:r>
            <a:r>
              <a:rPr lang="en-US" dirty="0" smtClean="0"/>
              <a:t>:  What are your plans for your future?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1242</TotalTime>
  <Words>265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WOW 2-1</vt:lpstr>
      <vt:lpstr>WOW 2-2</vt:lpstr>
      <vt:lpstr>WOW 2-3</vt:lpstr>
      <vt:lpstr>WOW 2-4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2-1</dc:title>
  <dc:creator>Miller, Michelle (FSMS ELA Teacher)</dc:creator>
  <cp:lastModifiedBy>Perez, Patricia</cp:lastModifiedBy>
  <cp:revision>22</cp:revision>
  <dcterms:created xsi:type="dcterms:W3CDTF">2013-10-29T17:35:03Z</dcterms:created>
  <dcterms:modified xsi:type="dcterms:W3CDTF">2013-11-20T22:19:16Z</dcterms:modified>
</cp:coreProperties>
</file>